
<file path=[Content_Types].xml><?xml version="1.0" encoding="utf-8"?>
<Types xmlns="http://schemas.openxmlformats.org/package/2006/content-types">
  <Default Extension="gif" ContentType="image/gif"/>
  <Default Extension="rels" ContentType="application/vnd.openxmlformats-package.relationships+xml"/>
  <Override PartName="/ppt/slides/slide14.xml" ContentType="application/vnd.openxmlformats-officedocument.presentationml.slide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s/slide56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6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285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4354" autoAdjust="0"/>
    <p:restoredTop sz="94660"/>
  </p:normalViewPr>
  <p:slideViewPr>
    <p:cSldViewPr snapToObjects="1">
      <p:cViewPr varScale="1">
        <p:scale>
          <a:sx n="98" d="100"/>
          <a:sy n="98" d="100"/>
        </p:scale>
        <p:origin x="-6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notesMaster" Target="notesMasters/notesMaster1.xml"/><Relationship Id="rId66" Type="http://schemas.openxmlformats.org/officeDocument/2006/relationships/printerSettings" Target="printerSettings/printerSettings1.bin"/><Relationship Id="rId67" Type="http://schemas.openxmlformats.org/officeDocument/2006/relationships/presProps" Target="presProps.xml"/><Relationship Id="rId68" Type="http://schemas.openxmlformats.org/officeDocument/2006/relationships/viewProps" Target="viewProps.xml"/><Relationship Id="rId69" Type="http://schemas.openxmlformats.org/officeDocument/2006/relationships/theme" Target="theme/theme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46DC42-246A-1B4B-9BD6-6EDEE638DF79}" type="datetimeFigureOut">
              <a:rPr lang="en-US" smtClean="0"/>
              <a:pPr/>
              <a:t>3/15/11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359CB4-907B-524D-A29C-DFA178E75A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59CB4-907B-524D-A29C-DFA178E75AC7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25EA-6983-AD4F-9CF9-9AAD195B83CC}" type="datetimeFigureOut">
              <a:rPr lang="en-US" smtClean="0"/>
              <a:pPr/>
              <a:t>3/15/11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1424-1CEE-1349-A560-63948C4450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25EA-6983-AD4F-9CF9-9AAD195B83CC}" type="datetimeFigureOut">
              <a:rPr lang="en-US" smtClean="0"/>
              <a:pPr/>
              <a:t>3/15/11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1424-1CEE-1349-A560-63948C445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25EA-6983-AD4F-9CF9-9AAD195B83CC}" type="datetimeFigureOut">
              <a:rPr lang="en-US" smtClean="0"/>
              <a:pPr/>
              <a:t>3/15/11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1424-1CEE-1349-A560-63948C445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25EA-6983-AD4F-9CF9-9AAD195B83CC}" type="datetimeFigureOut">
              <a:rPr lang="en-US" smtClean="0"/>
              <a:pPr/>
              <a:t>3/15/11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1424-1CEE-1349-A560-63948C445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25EA-6983-AD4F-9CF9-9AAD195B83CC}" type="datetimeFigureOut">
              <a:rPr lang="en-US" smtClean="0"/>
              <a:pPr/>
              <a:t>3/15/11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ED21424-1CEE-1349-A560-63948C445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25EA-6983-AD4F-9CF9-9AAD195B83CC}" type="datetimeFigureOut">
              <a:rPr lang="en-US" smtClean="0"/>
              <a:pPr/>
              <a:t>3/15/11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1424-1CEE-1349-A560-63948C445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25EA-6983-AD4F-9CF9-9AAD195B83CC}" type="datetimeFigureOut">
              <a:rPr lang="en-US" smtClean="0"/>
              <a:pPr/>
              <a:t>3/15/11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1424-1CEE-1349-A560-63948C445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25EA-6983-AD4F-9CF9-9AAD195B83CC}" type="datetimeFigureOut">
              <a:rPr lang="en-US" smtClean="0"/>
              <a:pPr/>
              <a:t>3/15/11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1424-1CEE-1349-A560-63948C445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25EA-6983-AD4F-9CF9-9AAD195B83CC}" type="datetimeFigureOut">
              <a:rPr lang="en-US" smtClean="0"/>
              <a:pPr/>
              <a:t>3/15/11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1424-1CEE-1349-A560-63948C445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25EA-6983-AD4F-9CF9-9AAD195B83CC}" type="datetimeFigureOut">
              <a:rPr lang="en-US" smtClean="0"/>
              <a:pPr/>
              <a:t>3/15/11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1424-1CEE-1349-A560-63948C445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25EA-6983-AD4F-9CF9-9AAD195B83CC}" type="datetimeFigureOut">
              <a:rPr lang="en-US" smtClean="0"/>
              <a:pPr/>
              <a:t>3/15/11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1424-1CEE-1349-A560-63948C445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6425EA-6983-AD4F-9CF9-9AAD195B83CC}" type="datetimeFigureOut">
              <a:rPr lang="en-US" smtClean="0"/>
              <a:pPr/>
              <a:t>3/15/11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ED21424-1CEE-1349-A560-63948C445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gi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gi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gif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</a:t>
            </a:r>
            <a:r>
              <a:rPr lang="en-US" dirty="0" smtClean="0"/>
              <a:t> #4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Adversary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soccer player challenged his adversary.</a:t>
            </a:r>
            <a:endParaRPr lang="en-US" dirty="0"/>
          </a:p>
        </p:txBody>
      </p:sp>
      <p:pic>
        <p:nvPicPr>
          <p:cNvPr id="4" name="Picture 3" descr="soccer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1600200"/>
            <a:ext cx="3191256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Advocate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My mom advocates gay rights, she supports homosexuals.</a:t>
            </a:r>
            <a:endParaRPr lang="en-US" dirty="0"/>
          </a:p>
        </p:txBody>
      </p:sp>
      <p:pic>
        <p:nvPicPr>
          <p:cNvPr id="5" name="Picture 4" descr="speec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750" y="2266950"/>
            <a:ext cx="3492500" cy="23241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Artisan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My step dad is an artisan at whatever he does, he is very skilled in a lot of things.</a:t>
            </a:r>
            <a:endParaRPr lang="en-US" dirty="0"/>
          </a:p>
        </p:txBody>
      </p:sp>
      <p:pic>
        <p:nvPicPr>
          <p:cNvPr id="4" name="Picture 3" descr="worke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450" y="1417638"/>
            <a:ext cx="49911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Ascetic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My pastor lives by an ascetic life of prayer, fasting and manual labor.</a:t>
            </a:r>
            <a:endParaRPr lang="en-US" dirty="0"/>
          </a:p>
        </p:txBody>
      </p:sp>
      <p:pic>
        <p:nvPicPr>
          <p:cNvPr id="4" name="Picture 3" descr="world-religio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1384300"/>
            <a:ext cx="2628900" cy="30353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Charlatan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Manu people are charlatans, they show false knowledge of something.</a:t>
            </a:r>
            <a:endParaRPr lang="en-US" dirty="0"/>
          </a:p>
        </p:txBody>
      </p:sp>
      <p:pic>
        <p:nvPicPr>
          <p:cNvPr id="4" name="Picture 3" descr="big_lie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219200"/>
            <a:ext cx="3810000" cy="345916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Hedonist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Some religions have hedonistic people. They pursue pleasure.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hed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800" y="1600200"/>
            <a:ext cx="2946400" cy="27559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Orator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could never have a job as a orator, public speaking isn’t my thing.</a:t>
            </a:r>
            <a:endParaRPr lang="en-US" dirty="0"/>
          </a:p>
        </p:txBody>
      </p:sp>
      <p:pic>
        <p:nvPicPr>
          <p:cNvPr id="4" name="Picture 3" descr="orator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375" y="1417638"/>
            <a:ext cx="2381250" cy="280987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Pariah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When I was in middle school I was pretty much a pariah, I didn’t have many friends.</a:t>
            </a:r>
            <a:endParaRPr lang="en-US" dirty="0"/>
          </a:p>
        </p:txBody>
      </p:sp>
      <p:pic>
        <p:nvPicPr>
          <p:cNvPr id="4" name="Picture 3" descr="outcas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143000"/>
            <a:ext cx="4394200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Raconteur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My older bro is a raconteur, he tells short amusing stories.</a:t>
            </a:r>
            <a:endParaRPr lang="en-US" dirty="0"/>
          </a:p>
        </p:txBody>
      </p:sp>
      <p:pic>
        <p:nvPicPr>
          <p:cNvPr id="4" name="Picture 3" descr="jok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600200"/>
            <a:ext cx="3416474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Skeptic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Some people are skeptics when it comes to the global warning issue, they don’t believe its happening.</a:t>
            </a:r>
            <a:endParaRPr lang="en-US" dirty="0"/>
          </a:p>
        </p:txBody>
      </p:sp>
      <p:pic>
        <p:nvPicPr>
          <p:cNvPr id="4" name="Picture 3" descr="skept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1417638"/>
            <a:ext cx="2736850" cy="3270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Clandestine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There were always clandestine meetings  somewhere in the building.</a:t>
            </a:r>
          </a:p>
        </p:txBody>
      </p:sp>
      <p:pic>
        <p:nvPicPr>
          <p:cNvPr id="4" name="Picture 3" descr="secre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900" y="1600200"/>
            <a:ext cx="2870200" cy="283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Virtuoso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My piano teacher is a virtuoso, he’s very skilled at what he does.</a:t>
            </a:r>
            <a:endParaRPr lang="en-US" dirty="0"/>
          </a:p>
        </p:txBody>
      </p:sp>
      <p:pic>
        <p:nvPicPr>
          <p:cNvPr id="4" name="Picture 3" descr="pian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1219200"/>
            <a:ext cx="300355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Extraneous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book I read had a lot of extraneous material, a lot of what was said wasn’t necessary.</a:t>
            </a:r>
            <a:endParaRPr lang="en-US" dirty="0"/>
          </a:p>
        </p:txBody>
      </p:sp>
      <p:pic>
        <p:nvPicPr>
          <p:cNvPr id="4" name="Picture 3" descr="necessary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1600200"/>
            <a:ext cx="2768600" cy="29337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Frivolous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Most of the paper in my backpack is frivolous, not having any purpose.</a:t>
            </a:r>
            <a:endParaRPr lang="en-US" dirty="0"/>
          </a:p>
        </p:txBody>
      </p:sp>
      <p:pic>
        <p:nvPicPr>
          <p:cNvPr id="4" name="Picture 3" descr="purpos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0" y="1600200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Incidental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Having the fastest time was incidental to winning the race.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homer_running-7540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600200"/>
            <a:ext cx="3606800" cy="2641981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Inconsequential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fact that I’m the shortest in my household is inconsequential.</a:t>
            </a:r>
            <a:endParaRPr lang="en-US" dirty="0"/>
          </a:p>
        </p:txBody>
      </p:sp>
      <p:pic>
        <p:nvPicPr>
          <p:cNvPr id="4" name="Picture 3" descr="shor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0200" y="1981200"/>
            <a:ext cx="3403600" cy="23876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Irrelevant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My race is irrelevant to figuring out what kind of music I listen to.</a:t>
            </a:r>
            <a:endParaRPr lang="en-US" dirty="0"/>
          </a:p>
        </p:txBody>
      </p:sp>
      <p:pic>
        <p:nvPicPr>
          <p:cNvPr id="4" name="Picture 3" descr="mus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75" y="1417638"/>
            <a:ext cx="4286250" cy="307657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Negligible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lot of information I learn in class is negligible, it’s not worth knowing.</a:t>
            </a:r>
            <a:endParaRPr lang="en-US" dirty="0"/>
          </a:p>
        </p:txBody>
      </p:sp>
      <p:pic>
        <p:nvPicPr>
          <p:cNvPr id="4" name="Picture 3" descr="knowledge-paradig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1417638"/>
            <a:ext cx="2667000" cy="2915093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Peripheral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car is peripheral to the mountain.</a:t>
            </a:r>
          </a:p>
        </p:txBody>
      </p:sp>
      <p:pic>
        <p:nvPicPr>
          <p:cNvPr id="4" name="Picture 3" descr="ed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524000"/>
            <a:ext cx="36830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Petty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lot of things we do in school is petty.</a:t>
            </a:r>
          </a:p>
        </p:txBody>
      </p:sp>
      <p:pic>
        <p:nvPicPr>
          <p:cNvPr id="4" name="Picture 3" descr="schoo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650" y="1752600"/>
            <a:ext cx="3060700" cy="26543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Superficial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lot of girls I know are very superficial, they only care about what’s on the outside.</a:t>
            </a:r>
            <a:endParaRPr lang="en-US" dirty="0"/>
          </a:p>
        </p:txBody>
      </p:sp>
      <p:pic>
        <p:nvPicPr>
          <p:cNvPr id="4" name="Picture 3" descr="superficial_friends_in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600200"/>
            <a:ext cx="5410200" cy="26209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Covert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Her hiding place was covert.</a:t>
            </a:r>
            <a:endParaRPr lang="en-US" dirty="0"/>
          </a:p>
        </p:txBody>
      </p:sp>
      <p:pic>
        <p:nvPicPr>
          <p:cNvPr id="4" name="Picture 3" descr="CovertShopperLogoSquaregif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417638"/>
            <a:ext cx="3796564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Trifling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Some television shows have a lot of trifling characters, with little or no importance to the show.</a:t>
            </a:r>
            <a:endParaRPr lang="en-US" dirty="0"/>
          </a:p>
        </p:txBody>
      </p:sp>
      <p:pic>
        <p:nvPicPr>
          <p:cNvPr id="4" name="Picture 3" descr="not importan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600" y="1600200"/>
            <a:ext cx="2844800" cy="28448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Trivial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penny is trivial, it has very little value</a:t>
            </a:r>
          </a:p>
        </p:txBody>
      </p:sp>
      <p:pic>
        <p:nvPicPr>
          <p:cNvPr id="4" name="Picture 3" descr="penny_matthiasx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8300" y="1295400"/>
            <a:ext cx="302260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There was an acute housing shortage.</a:t>
            </a:r>
            <a:endParaRPr lang="en-US" dirty="0"/>
          </a:p>
        </p:txBody>
      </p:sp>
      <p:pic>
        <p:nvPicPr>
          <p:cNvPr id="4" name="Picture 3" descr="short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4650" y="1600200"/>
            <a:ext cx="3314700" cy="24511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Astute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therapist has to be very astute, able to asses different people.</a:t>
            </a:r>
            <a:endParaRPr lang="en-US" dirty="0"/>
          </a:p>
        </p:txBody>
      </p:sp>
      <p:pic>
        <p:nvPicPr>
          <p:cNvPr id="4" name="Picture 3" descr="therapi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600200"/>
            <a:ext cx="4572000" cy="291465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Discerning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tend to attract discerning people.</a:t>
            </a:r>
            <a:endParaRPr lang="en-US" dirty="0"/>
          </a:p>
        </p:txBody>
      </p:sp>
      <p:pic>
        <p:nvPicPr>
          <p:cNvPr id="4" name="Picture 3" descr="nic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900" y="1600200"/>
            <a:ext cx="2616200" cy="30988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Erudite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Some really smart people are erudite.</a:t>
            </a:r>
            <a:endParaRPr lang="en-US" dirty="0"/>
          </a:p>
        </p:txBody>
      </p:sp>
      <p:pic>
        <p:nvPicPr>
          <p:cNvPr id="4" name="Picture 3" descr="knowled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0" y="1600200"/>
            <a:ext cx="2038350" cy="2828925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Most people who go on the show jeopardy are very incisive.</a:t>
            </a:r>
            <a:endParaRPr lang="en-US" dirty="0"/>
          </a:p>
        </p:txBody>
      </p:sp>
      <p:pic>
        <p:nvPicPr>
          <p:cNvPr id="4" name="Picture 3" descr="jeopardy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750" y="2266950"/>
            <a:ext cx="3492500" cy="23241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</a:t>
            </a:r>
            <a:r>
              <a:rPr lang="en-US" dirty="0" smtClean="0"/>
              <a:t>udicious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Nutritionist are very judicious, they show good judgment in deciding what to consume.</a:t>
            </a:r>
            <a:endParaRPr lang="en-US" dirty="0"/>
          </a:p>
        </p:txBody>
      </p:sp>
      <p:pic>
        <p:nvPicPr>
          <p:cNvPr id="4" name="Picture 3" descr="nutritio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143000"/>
            <a:ext cx="5715000" cy="3476625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Perspicacious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pastor is very perspicacious when it comes to religion.</a:t>
            </a:r>
            <a:endParaRPr lang="en-US" dirty="0"/>
          </a:p>
        </p:txBody>
      </p:sp>
      <p:pic>
        <p:nvPicPr>
          <p:cNvPr id="4" name="Picture 3" descr="400px-P_religion_world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417638"/>
            <a:ext cx="452120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Prudent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lot of environmentalist are very prudent. </a:t>
            </a:r>
            <a:endParaRPr lang="en-US" dirty="0"/>
          </a:p>
        </p:txBody>
      </p:sp>
      <p:pic>
        <p:nvPicPr>
          <p:cNvPr id="4" name="Picture 3" descr="environment_day_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600200"/>
            <a:ext cx="3289300" cy="26797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Furtive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thief furtively stole a bag of chips from the gas station.</a:t>
            </a:r>
            <a:endParaRPr lang="en-US" dirty="0"/>
          </a:p>
        </p:txBody>
      </p:sp>
      <p:pic>
        <p:nvPicPr>
          <p:cNvPr id="4" name="Picture 3" descr="lays-potato-chips-regul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711200"/>
            <a:ext cx="4013200" cy="401320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Sagacious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am pretty sagacious, I have good judgment.</a:t>
            </a:r>
            <a:endParaRPr lang="en-US" dirty="0"/>
          </a:p>
        </p:txBody>
      </p:sp>
      <p:pic>
        <p:nvPicPr>
          <p:cNvPr id="4" name="Picture 3" descr="judgemen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777383"/>
            <a:ext cx="4310602" cy="1863078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Savvy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Most politicians are pretty savvy.</a:t>
            </a:r>
            <a:endParaRPr lang="en-US" dirty="0"/>
          </a:p>
        </p:txBody>
      </p:sp>
      <p:pic>
        <p:nvPicPr>
          <p:cNvPr id="4" name="Picture 3" descr="antques-politician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0672" y="1600200"/>
            <a:ext cx="2319528" cy="3236976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Trash is very acrid, it has a fowl smell.</a:t>
            </a:r>
            <a:endParaRPr lang="en-US" dirty="0"/>
          </a:p>
        </p:txBody>
      </p:sp>
      <p:pic>
        <p:nvPicPr>
          <p:cNvPr id="4" name="Picture 3" descr="smelly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2650" y="1663700"/>
            <a:ext cx="2298700" cy="35306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Some countries are very arid, they have little or no rain.</a:t>
            </a:r>
            <a:endParaRPr lang="en-US" dirty="0"/>
          </a:p>
        </p:txBody>
      </p:sp>
      <p:pic>
        <p:nvPicPr>
          <p:cNvPr id="4" name="Picture 3" descr="ai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417638"/>
            <a:ext cx="4533900" cy="297815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Aesthetic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am very aesthetic, I appreciate beauty.</a:t>
            </a:r>
          </a:p>
        </p:txBody>
      </p:sp>
      <p:pic>
        <p:nvPicPr>
          <p:cNvPr id="4" name="Picture 3" descr="beuaty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700" y="2279650"/>
            <a:ext cx="3530600" cy="22987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Atheistic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have some friends who are atheistic, they do not believe in god.</a:t>
            </a:r>
          </a:p>
        </p:txBody>
      </p:sp>
      <p:pic>
        <p:nvPicPr>
          <p:cNvPr id="4" name="Picture 3" descr="atheis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0250" y="1417638"/>
            <a:ext cx="2603500" cy="312420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Ambiguous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bible is ambiguous, it is open to more than one interpretation.</a:t>
            </a:r>
            <a:endParaRPr lang="en-US" dirty="0"/>
          </a:p>
        </p:txBody>
      </p:sp>
      <p:pic>
        <p:nvPicPr>
          <p:cNvPr id="4" name="Picture 3" descr="bible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417638"/>
            <a:ext cx="2857500" cy="379730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Ambivalent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I’m very ambivalent when it comes to my ex’s, I have mixed feelings about associating with them.</a:t>
            </a:r>
          </a:p>
        </p:txBody>
      </p:sp>
      <p:pic>
        <p:nvPicPr>
          <p:cNvPr id="4" name="Picture 3" descr="mix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0" y="1600200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Coalesce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 and my friends coalesce and formed a band.</a:t>
            </a:r>
            <a:endParaRPr lang="en-US" dirty="0"/>
          </a:p>
        </p:txBody>
      </p:sp>
      <p:pic>
        <p:nvPicPr>
          <p:cNvPr id="4" name="Picture 3" descr="ban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650" y="1600200"/>
            <a:ext cx="2806700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Convalesce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My grandfather spent 6 months convalescing after his heart attack.</a:t>
            </a:r>
            <a:endParaRPr lang="en-US" dirty="0"/>
          </a:p>
        </p:txBody>
      </p:sp>
      <p:pic>
        <p:nvPicPr>
          <p:cNvPr id="4" name="Picture 3" descr="grandp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474843"/>
            <a:ext cx="1470991" cy="190831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/>
              <a:t>Inconspicuous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invisible man was very inconspicuous.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py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0" y="1600200"/>
            <a:ext cx="264795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Delusion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Some people in mental hospitals have the delusion of being watched.</a:t>
            </a:r>
            <a:endParaRPr lang="en-US" dirty="0"/>
          </a:p>
        </p:txBody>
      </p:sp>
      <p:pic>
        <p:nvPicPr>
          <p:cNvPr id="4" name="Picture 3" descr="watc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1417638"/>
            <a:ext cx="5562600" cy="307340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lot of musicians make allusions to historic events in there songs.</a:t>
            </a:r>
            <a:endParaRPr lang="en-US" dirty="0"/>
          </a:p>
        </p:txBody>
      </p:sp>
      <p:pic>
        <p:nvPicPr>
          <p:cNvPr id="4" name="Picture 3" descr="musicia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270000"/>
            <a:ext cx="4019550" cy="3378200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lot of magicians are considered illusionist.</a:t>
            </a:r>
            <a:endParaRPr lang="en-US" dirty="0"/>
          </a:p>
        </p:txBody>
      </p:sp>
      <p:pic>
        <p:nvPicPr>
          <p:cNvPr id="4" name="Picture 3" descr="magic-ha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417638"/>
            <a:ext cx="2844800" cy="3322053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Imprudent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lot of criminals are imprudent.</a:t>
            </a:r>
            <a:endParaRPr lang="en-US" dirty="0"/>
          </a:p>
        </p:txBody>
      </p:sp>
      <p:pic>
        <p:nvPicPr>
          <p:cNvPr id="4" name="Picture 3" descr="crim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600200"/>
            <a:ext cx="4635500" cy="2628900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Impudent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Some people are very impudent towards Kurt Cobain, they don’t give him the respect he deserves.</a:t>
            </a:r>
            <a:endParaRPr lang="en-US" dirty="0"/>
          </a:p>
        </p:txBody>
      </p:sp>
      <p:pic>
        <p:nvPicPr>
          <p:cNvPr id="4" name="Picture 3" descr="kurtcobain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417638"/>
            <a:ext cx="411480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Indigenous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Native Americans are indigenous to this country.</a:t>
            </a:r>
            <a:endParaRPr lang="en-US" dirty="0"/>
          </a:p>
        </p:txBody>
      </p:sp>
      <p:pic>
        <p:nvPicPr>
          <p:cNvPr id="4" name="Picture 3" descr="native americ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600200"/>
            <a:ext cx="1485900" cy="2664714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lot of countries have indigent people, they are very needy and poor.</a:t>
            </a:r>
            <a:endParaRPr lang="en-US" dirty="0"/>
          </a:p>
        </p:txBody>
      </p:sp>
      <p:pic>
        <p:nvPicPr>
          <p:cNvPr id="4" name="Picture 3" descr="poo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981200"/>
            <a:ext cx="4546315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Indignant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Some people get pretty indignant when others are putting them down.</a:t>
            </a:r>
            <a:endParaRPr lang="en-US" dirty="0"/>
          </a:p>
        </p:txBody>
      </p:sp>
      <p:pic>
        <p:nvPicPr>
          <p:cNvPr id="4" name="Picture 3" descr="sad-fa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219200"/>
            <a:ext cx="4483100" cy="4051300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There are few people I can have an intimate conversation with. </a:t>
            </a:r>
            <a:endParaRPr lang="en-US" dirty="0"/>
          </a:p>
        </p:txBody>
      </p:sp>
      <p:pic>
        <p:nvPicPr>
          <p:cNvPr id="4" name="Picture 3" descr="conv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600200"/>
            <a:ext cx="42291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Intimidate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Wild animals tend to intimidate each other.</a:t>
            </a:r>
            <a:endParaRPr lang="en-US" dirty="0"/>
          </a:p>
        </p:txBody>
      </p:sp>
      <p:pic>
        <p:nvPicPr>
          <p:cNvPr id="4" name="Picture 3" descr="animal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750" y="2266950"/>
            <a:ext cx="3492500" cy="23241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sly fox was able to sneak into the farm and killed the sheep</a:t>
            </a:r>
            <a:endParaRPr lang="en-US" dirty="0"/>
          </a:p>
        </p:txBody>
      </p:sp>
      <p:pic>
        <p:nvPicPr>
          <p:cNvPr id="4" name="Picture 3" descr="fox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650" y="1600200"/>
            <a:ext cx="3060700" cy="2654300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Obscure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My brother’s knowledge of his birth father is obscure.</a:t>
            </a:r>
            <a:endParaRPr lang="en-US" dirty="0"/>
          </a:p>
        </p:txBody>
      </p:sp>
      <p:pic>
        <p:nvPicPr>
          <p:cNvPr id="4" name="Picture 3" descr="clueless-excu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143000"/>
            <a:ext cx="3860800" cy="4038600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Obtuse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Some people are very obtuse, they are pretty insensitive. </a:t>
            </a:r>
            <a:endParaRPr lang="en-US" dirty="0"/>
          </a:p>
        </p:txBody>
      </p:sp>
      <p:pic>
        <p:nvPicPr>
          <p:cNvPr id="4" name="Picture 3" descr="mea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0" y="2006600"/>
            <a:ext cx="2857500" cy="2844800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Ponderable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My classes are ponderable I pretty much need them to graduate.</a:t>
            </a:r>
            <a:endParaRPr lang="en-US" dirty="0"/>
          </a:p>
        </p:txBody>
      </p:sp>
      <p:pic>
        <p:nvPicPr>
          <p:cNvPr id="4" name="Picture 3" descr="diplom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417638"/>
            <a:ext cx="4026015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Ponderous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weight lifter is ponderous when lifting weights.</a:t>
            </a:r>
          </a:p>
        </p:txBody>
      </p:sp>
      <p:pic>
        <p:nvPicPr>
          <p:cNvPr id="4" name="Picture 3" descr="free-weights-for-weight-training-program-bodybuilding-review.jpe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752600"/>
            <a:ext cx="3037114" cy="2362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Stealthy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ninja was very stealthy, he was very cautious. </a:t>
            </a:r>
            <a:endParaRPr lang="en-US" dirty="0"/>
          </a:p>
        </p:txBody>
      </p:sp>
      <p:pic>
        <p:nvPicPr>
          <p:cNvPr id="4" name="Picture 3" descr="ninj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150" y="1143000"/>
            <a:ext cx="21717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Surreptitious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The young girls relationship was surreptitious, she couldn’t tell her parents.</a:t>
            </a:r>
            <a:endParaRPr lang="en-US" dirty="0"/>
          </a:p>
        </p:txBody>
      </p:sp>
      <p:pic>
        <p:nvPicPr>
          <p:cNvPr id="4" name="Picture 3" descr="drug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0" y="2000250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Unobtrusive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young man was very unobtrusive, he was very inconspicuous.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unobstrusiv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0" y="1219200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689</TotalTime>
  <Words>831</Words>
  <Application>Microsoft Macintosh PowerPoint</Application>
  <PresentationFormat>On-screen Show (4:3)</PresentationFormat>
  <Paragraphs>516</Paragraphs>
  <Slides>63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Apex</vt:lpstr>
      <vt:lpstr>Vocab</vt:lpstr>
      <vt:lpstr>Clandestine </vt:lpstr>
      <vt:lpstr>Covert </vt:lpstr>
      <vt:lpstr>Furtive </vt:lpstr>
      <vt:lpstr>Inconspicuous </vt:lpstr>
      <vt:lpstr>Sly</vt:lpstr>
      <vt:lpstr>Stealthy </vt:lpstr>
      <vt:lpstr>Surreptitious </vt:lpstr>
      <vt:lpstr>Unobtrusive </vt:lpstr>
      <vt:lpstr>Adversary</vt:lpstr>
      <vt:lpstr>Advocate </vt:lpstr>
      <vt:lpstr>Artisan </vt:lpstr>
      <vt:lpstr>Ascetic </vt:lpstr>
      <vt:lpstr>Charlatan</vt:lpstr>
      <vt:lpstr>Hedonist </vt:lpstr>
      <vt:lpstr>Orator </vt:lpstr>
      <vt:lpstr>Pariah </vt:lpstr>
      <vt:lpstr>Raconteur</vt:lpstr>
      <vt:lpstr>Skeptic </vt:lpstr>
      <vt:lpstr>Virtuoso</vt:lpstr>
      <vt:lpstr>Extraneous</vt:lpstr>
      <vt:lpstr>Frivolous </vt:lpstr>
      <vt:lpstr>Incidental </vt:lpstr>
      <vt:lpstr>Inconsequential</vt:lpstr>
      <vt:lpstr>Irrelevant </vt:lpstr>
      <vt:lpstr>Negligible</vt:lpstr>
      <vt:lpstr>Peripheral</vt:lpstr>
      <vt:lpstr>Petty </vt:lpstr>
      <vt:lpstr>Superficial</vt:lpstr>
      <vt:lpstr>Trifling </vt:lpstr>
      <vt:lpstr>Trivial</vt:lpstr>
      <vt:lpstr>Acute</vt:lpstr>
      <vt:lpstr>Astute</vt:lpstr>
      <vt:lpstr>Discerning</vt:lpstr>
      <vt:lpstr>Erudite</vt:lpstr>
      <vt:lpstr>Incisive</vt:lpstr>
      <vt:lpstr>Judicious</vt:lpstr>
      <vt:lpstr>Perspicacious</vt:lpstr>
      <vt:lpstr>Prudent</vt:lpstr>
      <vt:lpstr>Sagacious</vt:lpstr>
      <vt:lpstr>Savvy</vt:lpstr>
      <vt:lpstr>Acrid</vt:lpstr>
      <vt:lpstr>Arid</vt:lpstr>
      <vt:lpstr>Aesthetic</vt:lpstr>
      <vt:lpstr>Atheistic</vt:lpstr>
      <vt:lpstr>Ambiguous</vt:lpstr>
      <vt:lpstr>Ambivalent</vt:lpstr>
      <vt:lpstr>Coalesce</vt:lpstr>
      <vt:lpstr>Convalesce</vt:lpstr>
      <vt:lpstr>Delusion </vt:lpstr>
      <vt:lpstr>Allusion</vt:lpstr>
      <vt:lpstr>Illusion</vt:lpstr>
      <vt:lpstr>Imprudent</vt:lpstr>
      <vt:lpstr>Impudent</vt:lpstr>
      <vt:lpstr>Indigenous</vt:lpstr>
      <vt:lpstr>Indigent</vt:lpstr>
      <vt:lpstr>Indignant</vt:lpstr>
      <vt:lpstr>Intimate</vt:lpstr>
      <vt:lpstr>Intimidate</vt:lpstr>
      <vt:lpstr>Obscure</vt:lpstr>
      <vt:lpstr>Obtuse</vt:lpstr>
      <vt:lpstr>Ponderable</vt:lpstr>
      <vt:lpstr>Ponderous</vt:lpstr>
    </vt:vector>
  </TitlesOfParts>
  <Company>Granville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</dc:title>
  <dc:creator>Bianca Amanda Bell</dc:creator>
  <cp:lastModifiedBy>Stephanie Suber</cp:lastModifiedBy>
  <cp:revision>5</cp:revision>
  <dcterms:created xsi:type="dcterms:W3CDTF">2011-03-15T16:11:50Z</dcterms:created>
  <dcterms:modified xsi:type="dcterms:W3CDTF">2011-03-15T16:12:20Z</dcterms:modified>
</cp:coreProperties>
</file>